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77" r:id="rId2"/>
    <p:sldId id="645" r:id="rId3"/>
    <p:sldId id="633" r:id="rId4"/>
    <p:sldId id="635" r:id="rId5"/>
    <p:sldId id="653" r:id="rId6"/>
    <p:sldId id="632" r:id="rId7"/>
    <p:sldId id="626" r:id="rId8"/>
    <p:sldId id="663" r:id="rId9"/>
    <p:sldId id="668" r:id="rId10"/>
    <p:sldId id="670" r:id="rId11"/>
    <p:sldId id="676" r:id="rId12"/>
    <p:sldId id="673" r:id="rId13"/>
    <p:sldId id="675" r:id="rId14"/>
    <p:sldId id="654" r:id="rId15"/>
    <p:sldId id="678" r:id="rId16"/>
    <p:sldId id="679" r:id="rId17"/>
    <p:sldId id="657" r:id="rId18"/>
    <p:sldId id="655" r:id="rId19"/>
    <p:sldId id="631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99"/>
    <a:srgbClr val="0033CC"/>
    <a:srgbClr val="0000FF"/>
    <a:srgbClr val="CC66FF"/>
    <a:srgbClr val="00FF00"/>
    <a:srgbClr val="FF9900"/>
    <a:srgbClr val="66FF66"/>
    <a:srgbClr val="FF0000"/>
    <a:srgbClr val="FF00FF"/>
    <a:srgbClr val="EAC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EDB58-2A43-4D3D-A72E-477E7D9F39F5}" v="62" dt="2024-05-14T15:45:28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5186" autoAdjust="0"/>
  </p:normalViewPr>
  <p:slideViewPr>
    <p:cSldViewPr>
      <p:cViewPr varScale="1">
        <p:scale>
          <a:sx n="87" d="100"/>
          <a:sy n="87" d="100"/>
        </p:scale>
        <p:origin x="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32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dstone, Randy" userId="a366997c-a0cb-4b1b-86f4-0fbfdf7d78fb" providerId="ADAL" clId="{288EDB58-2A43-4D3D-A72E-477E7D9F39F5}"/>
    <pc:docChg chg="undo custSel addSld delSld modSld">
      <pc:chgData name="Gladstone, Randy" userId="a366997c-a0cb-4b1b-86f4-0fbfdf7d78fb" providerId="ADAL" clId="{288EDB58-2A43-4D3D-A72E-477E7D9F39F5}" dt="2024-05-14T15:54:45.426" v="2101" actId="1076"/>
      <pc:docMkLst>
        <pc:docMk/>
      </pc:docMkLst>
      <pc:sldChg chg="del">
        <pc:chgData name="Gladstone, Randy" userId="a366997c-a0cb-4b1b-86f4-0fbfdf7d78fb" providerId="ADAL" clId="{288EDB58-2A43-4D3D-A72E-477E7D9F39F5}" dt="2024-05-08T18:15:17.011" v="36" actId="47"/>
        <pc:sldMkLst>
          <pc:docMk/>
          <pc:sldMk cId="0" sldId="277"/>
        </pc:sldMkLst>
      </pc:sldChg>
      <pc:sldChg chg="modSp mod">
        <pc:chgData name="Gladstone, Randy" userId="a366997c-a0cb-4b1b-86f4-0fbfdf7d78fb" providerId="ADAL" clId="{288EDB58-2A43-4D3D-A72E-477E7D9F39F5}" dt="2024-05-14T15:18:09.859" v="1999" actId="114"/>
        <pc:sldMkLst>
          <pc:docMk/>
          <pc:sldMk cId="2264040614" sldId="626"/>
        </pc:sldMkLst>
        <pc:spChg chg="mod">
          <ac:chgData name="Gladstone, Randy" userId="a366997c-a0cb-4b1b-86f4-0fbfdf7d78fb" providerId="ADAL" clId="{288EDB58-2A43-4D3D-A72E-477E7D9F39F5}" dt="2024-05-14T15:18:09.859" v="1999" actId="114"/>
          <ac:spMkLst>
            <pc:docMk/>
            <pc:sldMk cId="2264040614" sldId="626"/>
            <ac:spMk id="5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11T14:53:59.517" v="1340" actId="20577"/>
          <ac:spMkLst>
            <pc:docMk/>
            <pc:sldMk cId="2264040614" sldId="626"/>
            <ac:spMk id="6147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14T15:17:57.574" v="1997" actId="114"/>
          <ac:spMkLst>
            <pc:docMk/>
            <pc:sldMk cId="2264040614" sldId="626"/>
            <ac:spMk id="6148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4T14:21:48.677" v="1992" actId="20577"/>
        <pc:sldMkLst>
          <pc:docMk/>
          <pc:sldMk cId="1113443732" sldId="631"/>
        </pc:sldMkLst>
        <pc:spChg chg="mod">
          <ac:chgData name="Gladstone, Randy" userId="a366997c-a0cb-4b1b-86f4-0fbfdf7d78fb" providerId="ADAL" clId="{288EDB58-2A43-4D3D-A72E-477E7D9F39F5}" dt="2024-05-11T14:44:52.221" v="1177" actId="20577"/>
          <ac:spMkLst>
            <pc:docMk/>
            <pc:sldMk cId="1113443732" sldId="631"/>
            <ac:spMk id="11266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14T14:21:48.677" v="1992" actId="20577"/>
          <ac:spMkLst>
            <pc:docMk/>
            <pc:sldMk cId="1113443732" sldId="631"/>
            <ac:spMk id="12291" creationId="{00000000-0000-0000-0000-000000000000}"/>
          </ac:spMkLst>
        </pc:spChg>
      </pc:sldChg>
      <pc:sldChg chg="addSp delSp modSp mod">
        <pc:chgData name="Gladstone, Randy" userId="a366997c-a0cb-4b1b-86f4-0fbfdf7d78fb" providerId="ADAL" clId="{288EDB58-2A43-4D3D-A72E-477E7D9F39F5}" dt="2024-05-11T15:51:27.385" v="1803" actId="1035"/>
        <pc:sldMkLst>
          <pc:docMk/>
          <pc:sldMk cId="3474614860" sldId="632"/>
        </pc:sldMkLst>
        <pc:spChg chg="mod">
          <ac:chgData name="Gladstone, Randy" userId="a366997c-a0cb-4b1b-86f4-0fbfdf7d78fb" providerId="ADAL" clId="{288EDB58-2A43-4D3D-A72E-477E7D9F39F5}" dt="2024-05-09T15:44:07.702" v="53" actId="207"/>
          <ac:spMkLst>
            <pc:docMk/>
            <pc:sldMk cId="3474614860" sldId="632"/>
            <ac:spMk id="5" creationId="{00000000-0000-0000-0000-000000000000}"/>
          </ac:spMkLst>
        </pc:spChg>
        <pc:picChg chg="del">
          <ac:chgData name="Gladstone, Randy" userId="a366997c-a0cb-4b1b-86f4-0fbfdf7d78fb" providerId="ADAL" clId="{288EDB58-2A43-4D3D-A72E-477E7D9F39F5}" dt="2024-05-11T15:51:10.072" v="1798" actId="478"/>
          <ac:picMkLst>
            <pc:docMk/>
            <pc:sldMk cId="3474614860" sldId="632"/>
            <ac:picMk id="2" creationId="{00000000-0000-0000-0000-000000000000}"/>
          </ac:picMkLst>
        </pc:picChg>
        <pc:picChg chg="add mod ord modCrop">
          <ac:chgData name="Gladstone, Randy" userId="a366997c-a0cb-4b1b-86f4-0fbfdf7d78fb" providerId="ADAL" clId="{288EDB58-2A43-4D3D-A72E-477E7D9F39F5}" dt="2024-05-11T15:51:27.385" v="1803" actId="1035"/>
          <ac:picMkLst>
            <pc:docMk/>
            <pc:sldMk cId="3474614860" sldId="632"/>
            <ac:picMk id="4" creationId="{207B6E23-61AE-53AF-D39F-A2C90F1DC4D8}"/>
          </ac:picMkLst>
        </pc:picChg>
      </pc:sldChg>
      <pc:sldChg chg="modSp mod">
        <pc:chgData name="Gladstone, Randy" userId="a366997c-a0cb-4b1b-86f4-0fbfdf7d78fb" providerId="ADAL" clId="{288EDB58-2A43-4D3D-A72E-477E7D9F39F5}" dt="2024-05-09T15:43:34.702" v="52" actId="207"/>
        <pc:sldMkLst>
          <pc:docMk/>
          <pc:sldMk cId="1104905182" sldId="635"/>
        </pc:sldMkLst>
        <pc:spChg chg="mod">
          <ac:chgData name="Gladstone, Randy" userId="a366997c-a0cb-4b1b-86f4-0fbfdf7d78fb" providerId="ADAL" clId="{288EDB58-2A43-4D3D-A72E-477E7D9F39F5}" dt="2024-05-09T15:43:34.702" v="52" actId="207"/>
          <ac:spMkLst>
            <pc:docMk/>
            <pc:sldMk cId="1104905182" sldId="635"/>
            <ac:spMk id="3076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1T14:58:11.985" v="1410" actId="255"/>
        <pc:sldMkLst>
          <pc:docMk/>
          <pc:sldMk cId="910373198" sldId="654"/>
        </pc:sldMkLst>
        <pc:spChg chg="mod">
          <ac:chgData name="Gladstone, Randy" userId="a366997c-a0cb-4b1b-86f4-0fbfdf7d78fb" providerId="ADAL" clId="{288EDB58-2A43-4D3D-A72E-477E7D9F39F5}" dt="2024-05-11T14:58:11.985" v="1410" actId="255"/>
          <ac:spMkLst>
            <pc:docMk/>
            <pc:sldMk cId="910373198" sldId="654"/>
            <ac:spMk id="2" creationId="{CAE1FCD7-C0A4-CA37-0D02-97FD584EA991}"/>
          </ac:spMkLst>
        </pc:spChg>
      </pc:sldChg>
      <pc:sldChg chg="addSp delSp modSp add mod">
        <pc:chgData name="Gladstone, Randy" userId="a366997c-a0cb-4b1b-86f4-0fbfdf7d78fb" providerId="ADAL" clId="{288EDB58-2A43-4D3D-A72E-477E7D9F39F5}" dt="2024-05-11T16:27:58.345" v="1827" actId="478"/>
        <pc:sldMkLst>
          <pc:docMk/>
          <pc:sldMk cId="2651961577" sldId="655"/>
        </pc:sldMkLst>
        <pc:spChg chg="mod">
          <ac:chgData name="Gladstone, Randy" userId="a366997c-a0cb-4b1b-86f4-0fbfdf7d78fb" providerId="ADAL" clId="{288EDB58-2A43-4D3D-A72E-477E7D9F39F5}" dt="2024-05-11T15:14:17.125" v="1786" actId="20577"/>
          <ac:spMkLst>
            <pc:docMk/>
            <pc:sldMk cId="2651961577" sldId="655"/>
            <ac:spMk id="6" creationId="{45D4BE9C-81AA-E2E0-903C-6FBF6A6629A8}"/>
          </ac:spMkLst>
        </pc:spChg>
        <pc:picChg chg="del">
          <ac:chgData name="Gladstone, Randy" userId="a366997c-a0cb-4b1b-86f4-0fbfdf7d78fb" providerId="ADAL" clId="{288EDB58-2A43-4D3D-A72E-477E7D9F39F5}" dt="2024-05-11T16:25:43.499" v="1811" actId="478"/>
          <ac:picMkLst>
            <pc:docMk/>
            <pc:sldMk cId="2651961577" sldId="655"/>
            <ac:picMk id="4" creationId="{EA0B3D73-B92A-E382-2FA1-8CC9791DC9C0}"/>
          </ac:picMkLst>
        </pc:picChg>
        <pc:picChg chg="add mod ord">
          <ac:chgData name="Gladstone, Randy" userId="a366997c-a0cb-4b1b-86f4-0fbfdf7d78fb" providerId="ADAL" clId="{288EDB58-2A43-4D3D-A72E-477E7D9F39F5}" dt="2024-05-11T16:25:40.875" v="1810" actId="167"/>
          <ac:picMkLst>
            <pc:docMk/>
            <pc:sldMk cId="2651961577" sldId="655"/>
            <ac:picMk id="5" creationId="{1352BB74-2A18-36D3-8E2E-49D2031F4294}"/>
          </ac:picMkLst>
        </pc:picChg>
        <pc:picChg chg="add mod ord">
          <ac:chgData name="Gladstone, Randy" userId="a366997c-a0cb-4b1b-86f4-0fbfdf7d78fb" providerId="ADAL" clId="{288EDB58-2A43-4D3D-A72E-477E7D9F39F5}" dt="2024-05-11T16:26:49.538" v="1818" actId="167"/>
          <ac:picMkLst>
            <pc:docMk/>
            <pc:sldMk cId="2651961577" sldId="655"/>
            <ac:picMk id="8" creationId="{CD553750-33E9-37A9-8CB2-1F98599C792B}"/>
          </ac:picMkLst>
        </pc:picChg>
        <pc:picChg chg="del">
          <ac:chgData name="Gladstone, Randy" userId="a366997c-a0cb-4b1b-86f4-0fbfdf7d78fb" providerId="ADAL" clId="{288EDB58-2A43-4D3D-A72E-477E7D9F39F5}" dt="2024-05-11T16:26:51.481" v="1819" actId="478"/>
          <ac:picMkLst>
            <pc:docMk/>
            <pc:sldMk cId="2651961577" sldId="655"/>
            <ac:picMk id="9" creationId="{D3E1204C-3256-FEBA-A800-CC301D9F85C3}"/>
          </ac:picMkLst>
        </pc:picChg>
        <pc:picChg chg="add mod ord">
          <ac:chgData name="Gladstone, Randy" userId="a366997c-a0cb-4b1b-86f4-0fbfdf7d78fb" providerId="ADAL" clId="{288EDB58-2A43-4D3D-A72E-477E7D9F39F5}" dt="2024-05-11T16:27:56.558" v="1826" actId="167"/>
          <ac:picMkLst>
            <pc:docMk/>
            <pc:sldMk cId="2651961577" sldId="655"/>
            <ac:picMk id="11" creationId="{C8C41BF1-2246-BF92-3A81-3712740F391B}"/>
          </ac:picMkLst>
        </pc:picChg>
        <pc:picChg chg="del">
          <ac:chgData name="Gladstone, Randy" userId="a366997c-a0cb-4b1b-86f4-0fbfdf7d78fb" providerId="ADAL" clId="{288EDB58-2A43-4D3D-A72E-477E7D9F39F5}" dt="2024-05-11T16:27:58.345" v="1827" actId="478"/>
          <ac:picMkLst>
            <pc:docMk/>
            <pc:sldMk cId="2651961577" sldId="655"/>
            <ac:picMk id="12" creationId="{D3629C28-1076-5332-4AA9-0865E2D25416}"/>
          </ac:picMkLst>
        </pc:picChg>
      </pc:sldChg>
      <pc:sldChg chg="addSp delSp modSp add mod">
        <pc:chgData name="Gladstone, Randy" userId="a366997c-a0cb-4b1b-86f4-0fbfdf7d78fb" providerId="ADAL" clId="{288EDB58-2A43-4D3D-A72E-477E7D9F39F5}" dt="2024-05-14T15:54:45.426" v="2101" actId="1076"/>
        <pc:sldMkLst>
          <pc:docMk/>
          <pc:sldMk cId="346361569" sldId="657"/>
        </pc:sldMkLst>
        <pc:spChg chg="mod">
          <ac:chgData name="Gladstone, Randy" userId="a366997c-a0cb-4b1b-86f4-0fbfdf7d78fb" providerId="ADAL" clId="{288EDB58-2A43-4D3D-A72E-477E7D9F39F5}" dt="2024-05-14T14:22:49.522" v="1995" actId="20577"/>
          <ac:spMkLst>
            <pc:docMk/>
            <pc:sldMk cId="346361569" sldId="657"/>
            <ac:spMk id="4" creationId="{4DA10F1B-748D-BC5E-2776-B62D254826EF}"/>
          </ac:spMkLst>
        </pc:spChg>
        <pc:picChg chg="del">
          <ac:chgData name="Gladstone, Randy" userId="a366997c-a0cb-4b1b-86f4-0fbfdf7d78fb" providerId="ADAL" clId="{288EDB58-2A43-4D3D-A72E-477E7D9F39F5}" dt="2024-05-14T13:49:22.892" v="1976" actId="478"/>
          <ac:picMkLst>
            <pc:docMk/>
            <pc:sldMk cId="346361569" sldId="657"/>
            <ac:picMk id="5" creationId="{3F34CF1A-F2D0-4E8B-2D10-6BF181B6531C}"/>
          </ac:picMkLst>
        </pc:picChg>
        <pc:picChg chg="add del mod ord">
          <ac:chgData name="Gladstone, Randy" userId="a366997c-a0cb-4b1b-86f4-0fbfdf7d78fb" providerId="ADAL" clId="{288EDB58-2A43-4D3D-A72E-477E7D9F39F5}" dt="2024-05-14T15:51:30.297" v="2085" actId="478"/>
          <ac:picMkLst>
            <pc:docMk/>
            <pc:sldMk cId="346361569" sldId="657"/>
            <ac:picMk id="6" creationId="{2921AD3F-5D56-AC96-FDB8-1AD398A73A2E}"/>
          </ac:picMkLst>
        </pc:picChg>
        <pc:picChg chg="del">
          <ac:chgData name="Gladstone, Randy" userId="a366997c-a0cb-4b1b-86f4-0fbfdf7d78fb" providerId="ADAL" clId="{288EDB58-2A43-4D3D-A72E-477E7D9F39F5}" dt="2024-05-14T13:44:19.906" v="1969" actId="478"/>
          <ac:picMkLst>
            <pc:docMk/>
            <pc:sldMk cId="346361569" sldId="657"/>
            <ac:picMk id="7" creationId="{C13B2667-FE4D-6CE1-8CDA-356AA3FB8F9C}"/>
          </ac:picMkLst>
        </pc:picChg>
        <pc:picChg chg="add del mod ord">
          <ac:chgData name="Gladstone, Randy" userId="a366997c-a0cb-4b1b-86f4-0fbfdf7d78fb" providerId="ADAL" clId="{288EDB58-2A43-4D3D-A72E-477E7D9F39F5}" dt="2024-05-14T15:49:06.665" v="2064" actId="478"/>
          <ac:picMkLst>
            <pc:docMk/>
            <pc:sldMk cId="346361569" sldId="657"/>
            <ac:picMk id="9" creationId="{2AADCCB4-2140-9BC1-7CEF-852904CFB263}"/>
          </ac:picMkLst>
        </pc:picChg>
        <pc:picChg chg="del">
          <ac:chgData name="Gladstone, Randy" userId="a366997c-a0cb-4b1b-86f4-0fbfdf7d78fb" providerId="ADAL" clId="{288EDB58-2A43-4D3D-A72E-477E7D9F39F5}" dt="2024-05-14T13:51:59.870" v="1987" actId="478"/>
          <ac:picMkLst>
            <pc:docMk/>
            <pc:sldMk cId="346361569" sldId="657"/>
            <ac:picMk id="11" creationId="{42CA6D81-3B54-7741-B611-0960D5E909A8}"/>
          </ac:picMkLst>
        </pc:picChg>
        <pc:picChg chg="add del mod ord">
          <ac:chgData name="Gladstone, Randy" userId="a366997c-a0cb-4b1b-86f4-0fbfdf7d78fb" providerId="ADAL" clId="{288EDB58-2A43-4D3D-A72E-477E7D9F39F5}" dt="2024-05-14T15:53:25.606" v="2096" actId="478"/>
          <ac:picMkLst>
            <pc:docMk/>
            <pc:sldMk cId="346361569" sldId="657"/>
            <ac:picMk id="12" creationId="{DC9773C5-0665-47DF-21AF-E6094994949B}"/>
          </ac:picMkLst>
        </pc:picChg>
        <pc:picChg chg="add del mod">
          <ac:chgData name="Gladstone, Randy" userId="a366997c-a0cb-4b1b-86f4-0fbfdf7d78fb" providerId="ADAL" clId="{288EDB58-2A43-4D3D-A72E-477E7D9F39F5}" dt="2024-05-14T15:43:35.848" v="2034" actId="478"/>
          <ac:picMkLst>
            <pc:docMk/>
            <pc:sldMk cId="346361569" sldId="657"/>
            <ac:picMk id="14" creationId="{BC38D477-2D8B-7929-3CA3-057AD908D8E3}"/>
          </ac:picMkLst>
        </pc:picChg>
        <pc:picChg chg="add del mod">
          <ac:chgData name="Gladstone, Randy" userId="a366997c-a0cb-4b1b-86f4-0fbfdf7d78fb" providerId="ADAL" clId="{288EDB58-2A43-4D3D-A72E-477E7D9F39F5}" dt="2024-05-14T15:45:39.998" v="2038" actId="478"/>
          <ac:picMkLst>
            <pc:docMk/>
            <pc:sldMk cId="346361569" sldId="657"/>
            <ac:picMk id="16" creationId="{34F2EB77-E5EF-A390-30E6-CF24AC9F488A}"/>
          </ac:picMkLst>
        </pc:picChg>
        <pc:picChg chg="add mod ord">
          <ac:chgData name="Gladstone, Randy" userId="a366997c-a0cb-4b1b-86f4-0fbfdf7d78fb" providerId="ADAL" clId="{288EDB58-2A43-4D3D-A72E-477E7D9F39F5}" dt="2024-05-14T15:54:37.530" v="2100" actId="1076"/>
          <ac:picMkLst>
            <pc:docMk/>
            <pc:sldMk cId="346361569" sldId="657"/>
            <ac:picMk id="18" creationId="{68EF0360-E644-A900-C471-E72ABC967ED4}"/>
          </ac:picMkLst>
        </pc:picChg>
        <pc:picChg chg="add mod ord">
          <ac:chgData name="Gladstone, Randy" userId="a366997c-a0cb-4b1b-86f4-0fbfdf7d78fb" providerId="ADAL" clId="{288EDB58-2A43-4D3D-A72E-477E7D9F39F5}" dt="2024-05-14T15:54:45.426" v="2101" actId="1076"/>
          <ac:picMkLst>
            <pc:docMk/>
            <pc:sldMk cId="346361569" sldId="657"/>
            <ac:picMk id="20" creationId="{076BB468-0F1D-9C73-2151-C3EFCCB54D77}"/>
          </ac:picMkLst>
        </pc:picChg>
        <pc:picChg chg="add mod ord">
          <ac:chgData name="Gladstone, Randy" userId="a366997c-a0cb-4b1b-86f4-0fbfdf7d78fb" providerId="ADAL" clId="{288EDB58-2A43-4D3D-A72E-477E7D9F39F5}" dt="2024-05-14T15:54:13.394" v="2099" actId="1076"/>
          <ac:picMkLst>
            <pc:docMk/>
            <pc:sldMk cId="346361569" sldId="657"/>
            <ac:picMk id="22" creationId="{C4CA0C80-6714-A8F1-8EA2-11DF0E9D6343}"/>
          </ac:picMkLst>
        </pc:picChg>
      </pc:sldChg>
      <pc:sldChg chg="modSp add del mod">
        <pc:chgData name="Gladstone, Randy" userId="a366997c-a0cb-4b1b-86f4-0fbfdf7d78fb" providerId="ADAL" clId="{288EDB58-2A43-4D3D-A72E-477E7D9F39F5}" dt="2024-05-11T14:50:56.332" v="1323" actId="2696"/>
        <pc:sldMkLst>
          <pc:docMk/>
          <pc:sldMk cId="1726244117" sldId="658"/>
        </pc:sldMkLst>
        <pc:spChg chg="mod">
          <ac:chgData name="Gladstone, Randy" userId="a366997c-a0cb-4b1b-86f4-0fbfdf7d78fb" providerId="ADAL" clId="{288EDB58-2A43-4D3D-A72E-477E7D9F39F5}" dt="2024-05-11T14:50:40.966" v="1322" actId="113"/>
          <ac:spMkLst>
            <pc:docMk/>
            <pc:sldMk cId="1726244117" sldId="658"/>
            <ac:spMk id="6" creationId="{45D4BE9C-81AA-E2E0-903C-6FBF6A6629A8}"/>
          </ac:spMkLst>
        </pc:spChg>
      </pc:sldChg>
      <pc:sldChg chg="add del">
        <pc:chgData name="Gladstone, Randy" userId="a366997c-a0cb-4b1b-86f4-0fbfdf7d78fb" providerId="ADAL" clId="{288EDB58-2A43-4D3D-A72E-477E7D9F39F5}" dt="2024-05-11T14:55:37.488" v="1345"/>
        <pc:sldMkLst>
          <pc:docMk/>
          <pc:sldMk cId="3382399969" sldId="658"/>
        </pc:sldMkLst>
      </pc:sldChg>
      <pc:sldChg chg="modSp mod">
        <pc:chgData name="Gladstone, Randy" userId="a366997c-a0cb-4b1b-86f4-0fbfdf7d78fb" providerId="ADAL" clId="{288EDB58-2A43-4D3D-A72E-477E7D9F39F5}" dt="2024-05-08T18:31:25.556" v="51" actId="20577"/>
        <pc:sldMkLst>
          <pc:docMk/>
          <pc:sldMk cId="2222617276" sldId="663"/>
        </pc:sldMkLst>
        <pc:spChg chg="mod">
          <ac:chgData name="Gladstone, Randy" userId="a366997c-a0cb-4b1b-86f4-0fbfdf7d78fb" providerId="ADAL" clId="{288EDB58-2A43-4D3D-A72E-477E7D9F39F5}" dt="2024-05-08T18:31:25.556" v="51" actId="20577"/>
          <ac:spMkLst>
            <pc:docMk/>
            <pc:sldMk cId="2222617276" sldId="663"/>
            <ac:spMk id="10244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4T14:14:32.392" v="1989" actId="207"/>
        <pc:sldMkLst>
          <pc:docMk/>
          <pc:sldMk cId="2432031405" sldId="668"/>
        </pc:sldMkLst>
        <pc:spChg chg="mod">
          <ac:chgData name="Gladstone, Randy" userId="a366997c-a0cb-4b1b-86f4-0fbfdf7d78fb" providerId="ADAL" clId="{288EDB58-2A43-4D3D-A72E-477E7D9F39F5}" dt="2024-05-11T14:54:37.318" v="1341" actId="20577"/>
          <ac:spMkLst>
            <pc:docMk/>
            <pc:sldMk cId="2432031405" sldId="668"/>
            <ac:spMk id="8195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14T14:14:32.392" v="1989" actId="207"/>
          <ac:spMkLst>
            <pc:docMk/>
            <pc:sldMk cId="2432031405" sldId="668"/>
            <ac:spMk id="8197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1T14:55:09.244" v="1342" actId="20577"/>
        <pc:sldMkLst>
          <pc:docMk/>
          <pc:sldMk cId="1943551818" sldId="670"/>
        </pc:sldMkLst>
        <pc:spChg chg="mod">
          <ac:chgData name="Gladstone, Randy" userId="a366997c-a0cb-4b1b-86f4-0fbfdf7d78fb" providerId="ADAL" clId="{288EDB58-2A43-4D3D-A72E-477E7D9F39F5}" dt="2024-05-11T14:55:09.244" v="1342" actId="20577"/>
          <ac:spMkLst>
            <pc:docMk/>
            <pc:sldMk cId="1943551818" sldId="670"/>
            <ac:spMk id="8195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09T15:49:51.109" v="140"/>
          <ac:spMkLst>
            <pc:docMk/>
            <pc:sldMk cId="1943551818" sldId="670"/>
            <ac:spMk id="8197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4T15:19:07.515" v="2024" actId="114"/>
        <pc:sldMkLst>
          <pc:docMk/>
          <pc:sldMk cId="2417913151" sldId="673"/>
        </pc:sldMkLst>
        <pc:spChg chg="mod">
          <ac:chgData name="Gladstone, Randy" userId="a366997c-a0cb-4b1b-86f4-0fbfdf7d78fb" providerId="ADAL" clId="{288EDB58-2A43-4D3D-A72E-477E7D9F39F5}" dt="2024-05-14T15:19:07.515" v="2024" actId="114"/>
          <ac:spMkLst>
            <pc:docMk/>
            <pc:sldMk cId="2417913151" sldId="673"/>
            <ac:spMk id="7" creationId="{1C17A97E-2D64-1801-EBD0-1E5E9AC8D02F}"/>
          </ac:spMkLst>
        </pc:spChg>
        <pc:spChg chg="mod">
          <ac:chgData name="Gladstone, Randy" userId="a366997c-a0cb-4b1b-86f4-0fbfdf7d78fb" providerId="ADAL" clId="{288EDB58-2A43-4D3D-A72E-477E7D9F39F5}" dt="2024-05-11T14:55:41.644" v="1346" actId="20577"/>
          <ac:spMkLst>
            <pc:docMk/>
            <pc:sldMk cId="2417913151" sldId="673"/>
            <ac:spMk id="8195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1T15:17:07.916" v="1788" actId="20577"/>
        <pc:sldMkLst>
          <pc:docMk/>
          <pc:sldMk cId="1026435402" sldId="675"/>
        </pc:sldMkLst>
        <pc:spChg chg="mod">
          <ac:chgData name="Gladstone, Randy" userId="a366997c-a0cb-4b1b-86f4-0fbfdf7d78fb" providerId="ADAL" clId="{288EDB58-2A43-4D3D-A72E-477E7D9F39F5}" dt="2024-05-11T15:17:07.916" v="1788" actId="20577"/>
          <ac:spMkLst>
            <pc:docMk/>
            <pc:sldMk cId="1026435402" sldId="675"/>
            <ac:spMk id="4" creationId="{00000000-0000-0000-0000-000000000000}"/>
          </ac:spMkLst>
        </pc:spChg>
        <pc:spChg chg="mod">
          <ac:chgData name="Gladstone, Randy" userId="a366997c-a0cb-4b1b-86f4-0fbfdf7d78fb" providerId="ADAL" clId="{288EDB58-2A43-4D3D-A72E-477E7D9F39F5}" dt="2024-05-11T14:56:24.796" v="1348" actId="113"/>
          <ac:spMkLst>
            <pc:docMk/>
            <pc:sldMk cId="1026435402" sldId="675"/>
            <ac:spMk id="7" creationId="{00000000-0000-0000-0000-000000000000}"/>
          </ac:spMkLst>
        </pc:spChg>
      </pc:sldChg>
      <pc:sldChg chg="modSp mod">
        <pc:chgData name="Gladstone, Randy" userId="a366997c-a0cb-4b1b-86f4-0fbfdf7d78fb" providerId="ADAL" clId="{288EDB58-2A43-4D3D-A72E-477E7D9F39F5}" dt="2024-05-11T14:55:30.348" v="1343" actId="20577"/>
        <pc:sldMkLst>
          <pc:docMk/>
          <pc:sldMk cId="3402491284" sldId="676"/>
        </pc:sldMkLst>
        <pc:spChg chg="mod">
          <ac:chgData name="Gladstone, Randy" userId="a366997c-a0cb-4b1b-86f4-0fbfdf7d78fb" providerId="ADAL" clId="{288EDB58-2A43-4D3D-A72E-477E7D9F39F5}" dt="2024-05-11T14:55:30.348" v="1343" actId="20577"/>
          <ac:spMkLst>
            <pc:docMk/>
            <pc:sldMk cId="3402491284" sldId="676"/>
            <ac:spMk id="8195" creationId="{00000000-0000-0000-0000-000000000000}"/>
          </ac:spMkLst>
        </pc:spChg>
      </pc:sldChg>
      <pc:sldChg chg="modSp add mod">
        <pc:chgData name="Gladstone, Randy" userId="a366997c-a0cb-4b1b-86f4-0fbfdf7d78fb" providerId="ADAL" clId="{288EDB58-2A43-4D3D-A72E-477E7D9F39F5}" dt="2024-05-08T18:15:03.852" v="35" actId="14100"/>
        <pc:sldMkLst>
          <pc:docMk/>
          <pc:sldMk cId="0" sldId="677"/>
        </pc:sldMkLst>
        <pc:spChg chg="mod">
          <ac:chgData name="Gladstone, Randy" userId="a366997c-a0cb-4b1b-86f4-0fbfdf7d78fb" providerId="ADAL" clId="{288EDB58-2A43-4D3D-A72E-477E7D9F39F5}" dt="2024-05-08T18:15:03.852" v="35" actId="14100"/>
          <ac:spMkLst>
            <pc:docMk/>
            <pc:sldMk cId="0" sldId="677"/>
            <ac:spMk id="3074" creationId="{00000000-0000-0000-0000-000000000000}"/>
          </ac:spMkLst>
        </pc:spChg>
      </pc:sldChg>
      <pc:sldChg chg="addSp delSp modSp add mod">
        <pc:chgData name="Gladstone, Randy" userId="a366997c-a0cb-4b1b-86f4-0fbfdf7d78fb" providerId="ADAL" clId="{288EDB58-2A43-4D3D-A72E-477E7D9F39F5}" dt="2024-05-14T15:20:00.090" v="2028" actId="20577"/>
        <pc:sldMkLst>
          <pc:docMk/>
          <pc:sldMk cId="2767070256" sldId="678"/>
        </pc:sldMkLst>
        <pc:spChg chg="add del mod">
          <ac:chgData name="Gladstone, Randy" userId="a366997c-a0cb-4b1b-86f4-0fbfdf7d78fb" providerId="ADAL" clId="{288EDB58-2A43-4D3D-A72E-477E7D9F39F5}" dt="2024-05-11T14:59:31.088" v="1426" actId="20577"/>
          <ac:spMkLst>
            <pc:docMk/>
            <pc:sldMk cId="2767070256" sldId="678"/>
            <ac:spMk id="2" creationId="{CAE1FCD7-C0A4-CA37-0D02-97FD584EA991}"/>
          </ac:spMkLst>
        </pc:spChg>
        <pc:spChg chg="add mod">
          <ac:chgData name="Gladstone, Randy" userId="a366997c-a0cb-4b1b-86f4-0fbfdf7d78fb" providerId="ADAL" clId="{288EDB58-2A43-4D3D-A72E-477E7D9F39F5}" dt="2024-05-14T15:20:00.090" v="2028" actId="20577"/>
          <ac:spMkLst>
            <pc:docMk/>
            <pc:sldMk cId="2767070256" sldId="678"/>
            <ac:spMk id="3" creationId="{02392AEE-1D8C-9AD7-0CD8-89EF2273F4F1}"/>
          </ac:spMkLst>
        </pc:spChg>
        <pc:spChg chg="mod">
          <ac:chgData name="Gladstone, Randy" userId="a366997c-a0cb-4b1b-86f4-0fbfdf7d78fb" providerId="ADAL" clId="{288EDB58-2A43-4D3D-A72E-477E7D9F39F5}" dt="2024-05-11T13:33:53.536" v="153" actId="20577"/>
          <ac:spMkLst>
            <pc:docMk/>
            <pc:sldMk cId="2767070256" sldId="678"/>
            <ac:spMk id="4" creationId="{00000000-0000-0000-0000-000000000000}"/>
          </ac:spMkLst>
        </pc:spChg>
        <pc:picChg chg="del">
          <ac:chgData name="Gladstone, Randy" userId="a366997c-a0cb-4b1b-86f4-0fbfdf7d78fb" providerId="ADAL" clId="{288EDB58-2A43-4D3D-A72E-477E7D9F39F5}" dt="2024-05-11T13:33:59.639" v="155" actId="478"/>
          <ac:picMkLst>
            <pc:docMk/>
            <pc:sldMk cId="2767070256" sldId="678"/>
            <ac:picMk id="6" creationId="{89FA50A7-7B8B-63FC-604D-728B69D01779}"/>
          </ac:picMkLst>
        </pc:picChg>
        <pc:picChg chg="del">
          <ac:chgData name="Gladstone, Randy" userId="a366997c-a0cb-4b1b-86f4-0fbfdf7d78fb" providerId="ADAL" clId="{288EDB58-2A43-4D3D-A72E-477E7D9F39F5}" dt="2024-05-11T13:33:58.624" v="154" actId="478"/>
          <ac:picMkLst>
            <pc:docMk/>
            <pc:sldMk cId="2767070256" sldId="678"/>
            <ac:picMk id="10" creationId="{7E492CB5-2ABA-A7A4-BD99-5EDF8F6DEA61}"/>
          </ac:picMkLst>
        </pc:picChg>
        <pc:picChg chg="add mod">
          <ac:chgData name="Gladstone, Randy" userId="a366997c-a0cb-4b1b-86f4-0fbfdf7d78fb" providerId="ADAL" clId="{288EDB58-2A43-4D3D-A72E-477E7D9F39F5}" dt="2024-05-11T13:38:57.987" v="160" actId="1076"/>
          <ac:picMkLst>
            <pc:docMk/>
            <pc:sldMk cId="2767070256" sldId="678"/>
            <ac:picMk id="1026" creationId="{95A7673E-53B6-E1A1-15EB-6998856DAC87}"/>
          </ac:picMkLst>
        </pc:picChg>
        <pc:picChg chg="add del mod">
          <ac:chgData name="Gladstone, Randy" userId="a366997c-a0cb-4b1b-86f4-0fbfdf7d78fb" providerId="ADAL" clId="{288EDB58-2A43-4D3D-A72E-477E7D9F39F5}" dt="2024-05-11T14:06:22.421" v="954" actId="478"/>
          <ac:picMkLst>
            <pc:docMk/>
            <pc:sldMk cId="2767070256" sldId="678"/>
            <ac:picMk id="1027" creationId="{8AD51967-B4B0-5489-5B0F-FF47F4642B1C}"/>
          </ac:picMkLst>
        </pc:picChg>
        <pc:picChg chg="add del">
          <ac:chgData name="Gladstone, Randy" userId="a366997c-a0cb-4b1b-86f4-0fbfdf7d78fb" providerId="ADAL" clId="{288EDB58-2A43-4D3D-A72E-477E7D9F39F5}" dt="2024-05-11T13:47:14.480" v="611" actId="478"/>
          <ac:picMkLst>
            <pc:docMk/>
            <pc:sldMk cId="2767070256" sldId="678"/>
            <ac:picMk id="1028" creationId="{DC2E3DBB-6B57-4339-84C1-ADF0B5A6BE55}"/>
          </ac:picMkLst>
        </pc:picChg>
        <pc:picChg chg="add mod">
          <ac:chgData name="Gladstone, Randy" userId="a366997c-a0cb-4b1b-86f4-0fbfdf7d78fb" providerId="ADAL" clId="{288EDB58-2A43-4D3D-A72E-477E7D9F39F5}" dt="2024-05-11T14:06:18.162" v="953" actId="14100"/>
          <ac:picMkLst>
            <pc:docMk/>
            <pc:sldMk cId="2767070256" sldId="678"/>
            <ac:picMk id="1030" creationId="{29163F09-20C9-F89F-C006-78F7330A78F1}"/>
          </ac:picMkLst>
        </pc:picChg>
        <pc:picChg chg="add mod">
          <ac:chgData name="Gladstone, Randy" userId="a366997c-a0cb-4b1b-86f4-0fbfdf7d78fb" providerId="ADAL" clId="{288EDB58-2A43-4D3D-A72E-477E7D9F39F5}" dt="2024-05-11T14:58:43.897" v="1412" actId="14100"/>
          <ac:picMkLst>
            <pc:docMk/>
            <pc:sldMk cId="2767070256" sldId="678"/>
            <ac:picMk id="1032" creationId="{74224514-A8E8-89FF-9522-92725177E383}"/>
          </ac:picMkLst>
        </pc:picChg>
      </pc:sldChg>
      <pc:sldChg chg="delSp modSp add mod">
        <pc:chgData name="Gladstone, Randy" userId="a366997c-a0cb-4b1b-86f4-0fbfdf7d78fb" providerId="ADAL" clId="{288EDB58-2A43-4D3D-A72E-477E7D9F39F5}" dt="2024-05-11T15:06:50.941" v="1647" actId="20577"/>
        <pc:sldMkLst>
          <pc:docMk/>
          <pc:sldMk cId="2700999156" sldId="679"/>
        </pc:sldMkLst>
        <pc:spChg chg="mod">
          <ac:chgData name="Gladstone, Randy" userId="a366997c-a0cb-4b1b-86f4-0fbfdf7d78fb" providerId="ADAL" clId="{288EDB58-2A43-4D3D-A72E-477E7D9F39F5}" dt="2024-05-11T15:06:50.941" v="1647" actId="20577"/>
          <ac:spMkLst>
            <pc:docMk/>
            <pc:sldMk cId="2700999156" sldId="679"/>
            <ac:spMk id="2" creationId="{4097FA71-FBEE-5155-02A0-5F7AE710DE62}"/>
          </ac:spMkLst>
        </pc:spChg>
        <pc:spChg chg="del mod">
          <ac:chgData name="Gladstone, Randy" userId="a366997c-a0cb-4b1b-86f4-0fbfdf7d78fb" providerId="ADAL" clId="{288EDB58-2A43-4D3D-A72E-477E7D9F39F5}" dt="2024-05-11T14:49:46.437" v="1317" actId="478"/>
          <ac:spMkLst>
            <pc:docMk/>
            <pc:sldMk cId="2700999156" sldId="679"/>
            <ac:spMk id="7" creationId="{00000000-0000-0000-0000-000000000000}"/>
          </ac:spMkLst>
        </pc:spChg>
        <pc:picChg chg="mod">
          <ac:chgData name="Gladstone, Randy" userId="a366997c-a0cb-4b1b-86f4-0fbfdf7d78fb" providerId="ADAL" clId="{288EDB58-2A43-4D3D-A72E-477E7D9F39F5}" dt="2024-05-11T15:00:05.561" v="1428" actId="14100"/>
          <ac:picMkLst>
            <pc:docMk/>
            <pc:sldMk cId="2700999156" sldId="679"/>
            <ac:picMk id="1026" creationId="{B3A44A50-AAA4-0475-87B8-459F5A858C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CC1C3B-3B5B-497D-9816-AEDE3C469A8B}" type="datetime1">
              <a:rPr lang="en-US" altLang="en-US"/>
              <a:pPr>
                <a:defRPr/>
              </a:pPr>
              <a:t>5/14/2024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51D53C-EECF-4B64-AE26-EBAA33D6D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4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CC90D9-403E-4999-9984-AC1FDCAB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94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122" indent="-288893" defTabSz="932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5573" indent="-231115" defTabSz="932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7802" indent="-231115" defTabSz="932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0031" indent="-231115" defTabSz="932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2261" indent="-231115" defTabSz="9324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4490" indent="-231115" defTabSz="9324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6719" indent="-231115" defTabSz="9324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8948" indent="-231115" defTabSz="9324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DF09-E7E5-4525-A349-20B87F34021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191151-C368-4AE3-A1D1-841D5C5007F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696D6E-0538-41B7-B48C-AB1EEF1CD6F8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191151-C368-4AE3-A1D1-841D5C5007F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80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191151-C368-4AE3-A1D1-841D5C5007F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09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191151-C368-4AE3-A1D1-841D5C5007F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47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191151-C368-4AE3-A1D1-841D5C5007F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09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0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3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3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3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96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7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3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73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6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/index.php?title=User:Szdori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892628" y="1447800"/>
            <a:ext cx="733697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accent2"/>
                </a:solidFill>
                <a:latin typeface="Comic Sans MS" pitchFamily="66" charset="0"/>
              </a:rPr>
              <a:t>The New Horizons Ly</a:t>
            </a:r>
            <a:r>
              <a:rPr lang="el-GR" altLang="en-US" sz="3200" b="1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sz="3200" b="1" dirty="0">
                <a:solidFill>
                  <a:schemeClr val="accent2"/>
                </a:solidFill>
                <a:latin typeface="Comic Sans MS" pitchFamily="66" charset="0"/>
              </a:rPr>
              <a:t> All-Sky Map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32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  <a:t>Randy Gladstone</a:t>
            </a:r>
            <a:b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  <a:t>SwRI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  <a:t>15 May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  <a:t>STM #56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Comic Sans MS" pitchFamily="66" charset="0"/>
              </a:rPr>
              <a:t>APL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FECC8788-B2D2-A398-6235-095F85D4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0"/>
            <a:ext cx="8935932" cy="4389120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90600" y="22225"/>
            <a:ext cx="70866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Residual Ly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en-US" altLang="en-US" sz="2800" dirty="0">
              <a:solidFill>
                <a:schemeClr val="accent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" y="5226784"/>
            <a:ext cx="91439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Subtracting Wayne Pryor’s model map of scattered solar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leaves a residual map which is due to a galactic background of ~43 R plus any diffuse sources and sinks in the LISM &amp; heliosphere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ecliptic north pole is at (</a:t>
            </a:r>
            <a:r>
              <a:rPr lang="en-US" altLang="en-US" i="1" dirty="0" err="1">
                <a:solidFill>
                  <a:schemeClr val="accent2"/>
                </a:solidFill>
                <a:latin typeface="Comic Sans MS" pitchFamily="66" charset="0"/>
              </a:rPr>
              <a:t>l,b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) = (96.4º,29.8º); the pole of all the Alice great circles is at (</a:t>
            </a:r>
            <a:r>
              <a:rPr lang="en-US" altLang="en-US" i="1" dirty="0" err="1">
                <a:solidFill>
                  <a:schemeClr val="accent2"/>
                </a:solidFill>
                <a:latin typeface="Comic Sans MS" pitchFamily="66" charset="0"/>
              </a:rPr>
              <a:t>l,b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) = (101.4º,18.2º)</a:t>
            </a:r>
          </a:p>
        </p:txBody>
      </p:sp>
    </p:spTree>
    <p:extLst>
      <p:ext uri="{BB962C8B-B14F-4D97-AF65-F5344CB8AC3E}">
        <p14:creationId xmlns:p14="http://schemas.microsoft.com/office/powerpoint/2010/main" val="194355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EF045405-7535-3771-794F-1B2BF75E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0"/>
            <a:ext cx="8778240" cy="4389120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90600" y="22225"/>
            <a:ext cx="70866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Residual Ly</a:t>
            </a:r>
            <a:r>
              <a:rPr lang="el-GR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α</a:t>
            </a:r>
            <a:endParaRPr lang="en-US" altLang="en-US" sz="2800" dirty="0">
              <a:solidFill>
                <a:schemeClr val="accent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C17A97E-2D64-1801-EBD0-1E5E9AC8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226784"/>
            <a:ext cx="91439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Same residual procedure as earlier, here shown in ecliptic coordinates centered on the anti-Sun direction; i.e., toward the ecliptic coordinates of (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λ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β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) = (287.8º,2.0º)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IPM upstream and downstream directions are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galactic north pole is at (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λ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,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β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) = (180.0º,29.8º)</a:t>
            </a:r>
          </a:p>
        </p:txBody>
      </p:sp>
    </p:spTree>
    <p:extLst>
      <p:ext uri="{BB962C8B-B14F-4D97-AF65-F5344CB8AC3E}">
        <p14:creationId xmlns:p14="http://schemas.microsoft.com/office/powerpoint/2010/main" val="340249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47575B6-3798-43A8-7039-A664425B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0"/>
            <a:ext cx="8778240" cy="4389120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90600" y="22225"/>
            <a:ext cx="70866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Residual Ly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en-US" altLang="en-US" sz="2800" dirty="0">
              <a:solidFill>
                <a:schemeClr val="accent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C17A97E-2D64-1801-EBD0-1E5E9AC8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226784"/>
            <a:ext cx="91439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Same residual procedure as earlier, here shown in ecliptic coordinates centered on the anti-Sun direction; the IPM upstream and downstream directions are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Added star map of ~90,000 brightest UV stars, as black circles (larger size indicates brighter expected Alice count rates) [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Velez et al. 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2024]</a:t>
            </a:r>
          </a:p>
        </p:txBody>
      </p:sp>
    </p:spTree>
    <p:extLst>
      <p:ext uri="{BB962C8B-B14F-4D97-AF65-F5344CB8AC3E}">
        <p14:creationId xmlns:p14="http://schemas.microsoft.com/office/powerpoint/2010/main" val="241791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Residual Ly</a:t>
            </a:r>
            <a:r>
              <a:rPr lang="el-GR" altLang="en-US" sz="2800" b="1" dirty="0">
                <a:solidFill>
                  <a:srgbClr val="333399"/>
                </a:solidFill>
                <a:latin typeface="Comic Sans MS" pitchFamily="66" charset="0"/>
              </a:rPr>
              <a:t>α</a:t>
            </a: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 Polar Maps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The darkest regions of the sky are at the galactic poles, which are not well-displayed in the Mollweide projection – here we present polar views of the residual Ly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 map (with median filtering)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These maps contain the galactic background along with any other nearby emission and/or absorption by shocks and/or LISM clouds or hydrogen wall, and are the best places to search for such structures</a:t>
            </a:r>
            <a:endParaRPr lang="en-US" altLang="en-US" sz="2000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653C347-61D8-68C6-C177-0DDF9F53A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b="7647"/>
          <a:stretch/>
        </p:blipFill>
        <p:spPr>
          <a:xfrm>
            <a:off x="0" y="2743200"/>
            <a:ext cx="5032112" cy="41148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53AC391-883F-556D-5138-65994A0EE7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b="7647"/>
          <a:stretch/>
        </p:blipFill>
        <p:spPr>
          <a:xfrm>
            <a:off x="4111888" y="2743200"/>
            <a:ext cx="50321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E492CB5-2ABA-A7A4-BD99-5EDF8F6D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b="7647"/>
          <a:stretch/>
        </p:blipFill>
        <p:spPr>
          <a:xfrm>
            <a:off x="0" y="2743200"/>
            <a:ext cx="5032112" cy="41148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9FA50A7-7B8B-63FC-604D-728B69D01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b="7647"/>
          <a:stretch/>
        </p:blipFill>
        <p:spPr>
          <a:xfrm>
            <a:off x="4114800" y="2743200"/>
            <a:ext cx="5032112" cy="4114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Residual All-Sky Polar Maps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1FCD7-C0A4-CA37-0D02-97FD584EA991}"/>
              </a:ext>
            </a:extLst>
          </p:cNvPr>
          <p:cNvSpPr txBox="1"/>
          <p:nvPr/>
        </p:nvSpPr>
        <p:spPr>
          <a:xfrm>
            <a:off x="0" y="914400"/>
            <a:ext cx="9067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Same polar maps shown here with known UV-bright stars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Although no change in background is apparent at the previously mapped LISM cloud structures, the maps of the polar regions do show a distinct difference in average residual brightness, with the south pole vicinity at ~30 R and the north pole vicinity at ~40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Can this be modeled with a simple model of scattering in the LISM?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2"/>
              </a:solidFill>
              <a:latin typeface="Comic Sans MS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037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Local Bubble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1FCD7-C0A4-CA37-0D02-97FD584EA991}"/>
              </a:ext>
            </a:extLst>
          </p:cNvPr>
          <p:cNvSpPr txBox="1"/>
          <p:nvPr/>
        </p:nvSpPr>
        <p:spPr>
          <a:xfrm>
            <a:off x="5105401" y="914400"/>
            <a:ext cx="40385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Out in the LISM, the Sun is currently in a low-density region known as the Local Bubble (LB), where the H density is ~0.1 cm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</a:rPr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The shape is roughly cylindrical, with a radius of ~150 parsecs (pc), and is ~600 pc top to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At the walls of the LB the H density is much larger (3-10 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cm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</a:rPr>
              <a:t>-3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); the top &amp; bottom may open to intergalactic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333399"/>
                </a:solidFill>
                <a:latin typeface="Comic Sans MS" pitchFamily="66" charset="0"/>
                <a:sym typeface="Symbol" panose="05050102010706020507" pitchFamily="18" charset="2"/>
              </a:rPr>
              <a:t>Clusters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of hot, bright stars (i.e., star-forming regions) are at several locations around the wall of the bubble (contributing to the low LB density by photoionization)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92AEE-1D8C-9AD7-0CD8-89EF2273F4F1}"/>
              </a:ext>
            </a:extLst>
          </p:cNvPr>
          <p:cNvSpPr txBox="1"/>
          <p:nvPr/>
        </p:nvSpPr>
        <p:spPr>
          <a:xfrm>
            <a:off x="141916" y="583009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[</a:t>
            </a:r>
            <a:r>
              <a:rPr lang="en-US" i="1" dirty="0">
                <a:solidFill>
                  <a:schemeClr val="accent2"/>
                </a:solidFill>
                <a:latin typeface="Comic Sans MS" pitchFamily="66" charset="0"/>
              </a:rPr>
              <a:t>Zucker et al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., 2022]</a:t>
            </a:r>
          </a:p>
        </p:txBody>
      </p:sp>
      <p:pic>
        <p:nvPicPr>
          <p:cNvPr id="1032" name="Picture 8" descr="Fig. 1">
            <a:extLst>
              <a:ext uri="{FF2B5EF4-FFF2-40B4-BE49-F238E27FC236}">
                <a16:creationId xmlns:a16="http://schemas.microsoft.com/office/drawing/2014/main" id="{74224514-A8E8-89FF-9522-92725177E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669" b="6634"/>
          <a:stretch/>
        </p:blipFill>
        <p:spPr bwMode="auto">
          <a:xfrm>
            <a:off x="105509" y="1135224"/>
            <a:ext cx="4999892" cy="45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7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Simple LISM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A44A50-AAA4-0475-87B8-459F5A85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066"/>
            <a:ext cx="4360710" cy="56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7FA71-FBEE-5155-02A0-5F7AE710DE62}"/>
              </a:ext>
            </a:extLst>
          </p:cNvPr>
          <p:cNvSpPr txBox="1"/>
          <p:nvPr/>
        </p:nvSpPr>
        <p:spPr>
          <a:xfrm>
            <a:off x="4343400" y="898943"/>
            <a:ext cx="47331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Mike Shull recently commented on the 43-R galactic background we reported on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He found that in the LISM we should have used a ~10× larger Ly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α 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volume emission rate (2.4×10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-14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photons/cm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/s, rather than 2.5×10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-15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photons/cm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Since LISM disk is only ~600 pc thick, the </a:t>
            </a:r>
            <a:r>
              <a:rPr lang="en-US" altLang="en-US" sz="2000" dirty="0" err="1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Lya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brightness may be controlled by disk thickness, rather than dust absorption (e.g., the revised distance for dust 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τ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=1  is ~1/1.7 kpc</a:t>
            </a:r>
            <a:r>
              <a:rPr lang="en-US" altLang="en-US" sz="2000" baseline="30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-1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= 590 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A simple slab RT model could model Ly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α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scattering in the LISM, and be used to test various explanations for the N/S asymmetry seen by New Horizons</a:t>
            </a:r>
          </a:p>
        </p:txBody>
      </p:sp>
    </p:spTree>
    <p:extLst>
      <p:ext uri="{BB962C8B-B14F-4D97-AF65-F5344CB8AC3E}">
        <p14:creationId xmlns:p14="http://schemas.microsoft.com/office/powerpoint/2010/main" val="270099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0CD83-FE0F-CD12-635B-7D6597B3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CA0C80-6714-A8F1-8EA2-11DF0E9D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76" y="4809744"/>
            <a:ext cx="3563805" cy="2011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EF0360-E644-A900-C471-E72ABC96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93" y="2880360"/>
            <a:ext cx="3571875" cy="2009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4B1246-94F8-905E-C73B-A63D621F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Simple Slab Models – Ly</a:t>
            </a:r>
            <a:r>
              <a:rPr lang="el-GR" altLang="en-US" sz="2800" b="1" dirty="0">
                <a:solidFill>
                  <a:srgbClr val="333399"/>
                </a:solidFill>
                <a:latin typeface="Comic Sans MS" pitchFamily="66" charset="0"/>
              </a:rPr>
              <a:t>α</a:t>
            </a: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, uniform 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10F1B-748D-BC5E-2776-B62D254826EF}"/>
              </a:ext>
            </a:extLst>
          </p:cNvPr>
          <p:cNvSpPr txBox="1"/>
          <p:nvPr/>
        </p:nvSpPr>
        <p:spPr>
          <a:xfrm>
            <a:off x="-1" y="990600"/>
            <a:ext cx="5524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These simple slab models use a resonance line RT code with angle-averaged partial frequency redistribution, which can handle extremely optically thick plane-parallel scattering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In the plots on the right, the upper panel shows the initial (nascent) and final (after scattering) volume emission rate of Ly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α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photons in a slab that is 600 pc thick, the middle panel shows the downward-looking brightness throughout the slab (which is close to 40 R for our best guess at the H density &amp; T, and </a:t>
            </a:r>
            <a:r>
              <a:rPr lang="en-US" altLang="en-US" sz="2000" dirty="0" err="1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k</a:t>
            </a:r>
            <a:r>
              <a:rPr lang="en-US" altLang="en-US" sz="2000" baseline="-25000" dirty="0" err="1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abs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), the lower panel shows zenith angle scans at a few locations in the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While the overall brightness is close to what is observed by Alice, it is very isotropic!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6BB468-0F1D-9C73-2151-C3EFCCB54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10" y="950976"/>
            <a:ext cx="3571875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0CD83-FE0F-CD12-635B-7D6597B3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C8C41BF1-2246-BF92-3A81-3712740F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76" y="4809744"/>
            <a:ext cx="3576320" cy="201168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D553750-33E9-37A9-8CB2-1F98599C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76" y="2880360"/>
            <a:ext cx="3576320" cy="2011680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1352BB74-2A18-36D3-8E2E-49D2031F4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76" y="950976"/>
            <a:ext cx="3576320" cy="2011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4B1246-94F8-905E-C73B-A63D621F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More Complex Slab Models – variable 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4BE9C-81AA-E2E0-903C-6FBF6A6629A8}"/>
              </a:ext>
            </a:extLst>
          </p:cNvPr>
          <p:cNvSpPr txBox="1"/>
          <p:nvPr/>
        </p:nvSpPr>
        <p:spPr>
          <a:xfrm>
            <a:off x="-1" y="990600"/>
            <a:ext cx="55244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These plots show the same model, but with the initial volume emission rate estimated by the ionizing stellar flux (i.e., 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λ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&lt;91 nm) in the LB (modeled as a 150-pc radius cylinder that is 600-pc tall), as a function of z (height north of the disk)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As before, the upper panel shows the initial &amp; final volume emission rate of Ly</a:t>
            </a:r>
            <a:r>
              <a:rPr lang="el-GR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α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photons, the middle panel shows the downward-looking brightness (which is closer to 60 R in this model, since there are more sources in plane of the disk), and the lower panel shows zenith angle scans at a few altitudes in the slab (the Sun has recently been estimated to be at z~17 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However, even where the brightness is increasing with z (dashed horizontal lines), the resulting N/S asymmetry at any given location is only ~2 R</a:t>
            </a:r>
          </a:p>
        </p:txBody>
      </p:sp>
    </p:spTree>
    <p:extLst>
      <p:ext uri="{BB962C8B-B14F-4D97-AF65-F5344CB8AC3E}">
        <p14:creationId xmlns:p14="http://schemas.microsoft.com/office/powerpoint/2010/main" val="265196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6175" y="76200"/>
            <a:ext cx="68580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Conclusions &amp; Next Steps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152400" y="1003042"/>
            <a:ext cx="8686800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For KEM2 we have produced an all-sky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map (at 2º resolution), which shows no obvious diffuse absorption or emission structures, either near the heliopause or in the more distant LISM; but we are still playing with the data (e.g., inverse filtering to improve our spatial resolution of the diffuse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signal)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It would be very useful for IPM modelers to simulate what their models would predict for the all-sky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brightnesses at the location of New Horizons in September 2023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As far as modeling the RT goes, the lesson seems to be that while the overall brightness is close to what is observed by Alice, explaining the ~10-R N/S brightness asymmetry is not very easy! Still need to follow up on other sources of for the asymmetry (e.g., asymmetry in solar </a:t>
            </a:r>
            <a:r>
              <a:rPr lang="en-US" altLang="en-US" dirty="0" err="1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Lya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emissions)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There are still a few improvements to be made to the RT slab models, but we will soon begin writing up a paper describing the all-sky </a:t>
            </a:r>
            <a:r>
              <a:rPr lang="en-US" altLang="en-US" dirty="0" err="1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Lya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  <a:sym typeface="Symbol" panose="05050102010706020507" pitchFamily="18" charset="2"/>
              </a:rPr>
              <a:t> map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2/Hydrogen_transitions.svg/1024px-Hydrogen_transition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5415" r="5169" b="5245"/>
          <a:stretch/>
        </p:blipFill>
        <p:spPr bwMode="auto">
          <a:xfrm>
            <a:off x="50800" y="1028700"/>
            <a:ext cx="61976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Comic Sans MS" pitchFamily="66" charset="0"/>
              </a:rPr>
              <a:t>Lyman alpha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301" y="5772666"/>
            <a:ext cx="5027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Credit: Wikipedia, A_hidrogen_szinkepei.jpg: </a:t>
            </a:r>
            <a:r>
              <a:rPr lang="en-US" sz="1400" dirty="0" err="1">
                <a:latin typeface="Comic Sans MS" panose="030F0702030302020204" pitchFamily="66" charset="0"/>
              </a:rPr>
              <a:t>User:Szdori</a:t>
            </a:r>
            <a:endParaRPr lang="en-US" sz="1400" dirty="0">
              <a:latin typeface="Comic Sans MS" panose="030F0702030302020204" pitchFamily="66" charset="0"/>
              <a:hlinkClick r:id="rId4" tooltip="User:Szdori (page does not exist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143000"/>
            <a:ext cx="251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  <a:latin typeface="Comic Sans MS" pitchFamily="66" charset="0"/>
              </a:rPr>
              <a:t> Lyman alpha (Lyα) photons result when H atoms transition from the n=2 to the n=1 electronic energy levels (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121.6 nm</a:t>
            </a:r>
            <a:r>
              <a:rPr lang="en-US" sz="2000" dirty="0">
                <a:solidFill>
                  <a:srgbClr val="333399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  <a:latin typeface="Comic Sans MS" pitchFamily="66" charset="0"/>
              </a:rPr>
              <a:t> Since this is the simplest transition in the simplest atom, Lyα emissions are ubiquitous throughout our solar system and the universe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33500" y="2590800"/>
            <a:ext cx="5105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3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010400" cy="762000"/>
          </a:xfrm>
        </p:spPr>
        <p:txBody>
          <a:bodyPr/>
          <a:lstStyle/>
          <a:p>
            <a:r>
              <a:rPr lang="en-US" altLang="en-US" sz="2800" dirty="0">
                <a:solidFill>
                  <a:srgbClr val="333399"/>
                </a:solidFill>
                <a:latin typeface="Comic Sans MS" pitchFamily="66" charset="0"/>
                <a:ea typeface="ＭＳ Ｐゴシック" pitchFamily="34" charset="-128"/>
              </a:rPr>
              <a:t>New Horizons &amp; Alice Instrument</a:t>
            </a:r>
          </a:p>
        </p:txBody>
      </p:sp>
      <p:pic>
        <p:nvPicPr>
          <p:cNvPr id="40963" name="Picture 5" descr="NH payload-NewForGle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2825"/>
            <a:ext cx="27320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36888" y="960438"/>
            <a:ext cx="6030912" cy="28400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Ralph:	  Color Camera &amp; NIR Spectral Imager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Alice:	  Ultraviolet Spectral Imager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LORRI:	  </a:t>
            </a:r>
            <a:r>
              <a:rPr lang="en-US" altLang="en-US" kern="0" dirty="0" err="1">
                <a:solidFill>
                  <a:srgbClr val="333399"/>
                </a:solidFill>
                <a:latin typeface="Comic Sans MS" panose="030F0702030302020204" pitchFamily="66" charset="0"/>
              </a:rPr>
              <a:t>HiRes</a:t>
            </a: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 Panchromatic Camera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REX:	  Radio Science Experiment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SWAP:	  Solar Wind At Pluto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PEPSSI:  Energetic Particles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SDC:	  Student Dust Counter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581400"/>
            <a:ext cx="5254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7400" y="2819400"/>
            <a:ext cx="2286000" cy="175260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12713" y="3962400"/>
            <a:ext cx="4992687" cy="27543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76313" indent="-976313"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Alice Performance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Mass: 4 kg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Power: 4 W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Spectral Range: 52-187 nm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Spectral Res.: 0.36 nm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Spatial Res.: 0.6</a:t>
            </a: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  <a:sym typeface="Symbol"/>
              </a:rPr>
              <a:t></a:t>
            </a:r>
            <a:endParaRPr lang="en-US" altLang="en-US" kern="0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Aperture: 4 x 4 cm</a:t>
            </a:r>
            <a:r>
              <a:rPr lang="en-US" altLang="en-US" kern="0" baseline="30000" dirty="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	</a:t>
            </a:r>
          </a:p>
          <a:p>
            <a:pPr marL="976313" indent="-976313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Binning:	1024 spectral x 32 spatial bins</a:t>
            </a:r>
          </a:p>
        </p:txBody>
      </p:sp>
    </p:spTree>
    <p:extLst>
      <p:ext uri="{BB962C8B-B14F-4D97-AF65-F5344CB8AC3E}">
        <p14:creationId xmlns:p14="http://schemas.microsoft.com/office/powerpoint/2010/main" val="48405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010400" cy="762000"/>
          </a:xfrm>
        </p:spPr>
        <p:txBody>
          <a:bodyPr/>
          <a:lstStyle/>
          <a:p>
            <a:r>
              <a:rPr lang="en-US" altLang="en-US" sz="280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Alice Slit Shape &amp; Effective Area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232400"/>
            <a:ext cx="9144000" cy="1625600"/>
          </a:xfrm>
        </p:spPr>
        <p:txBody>
          <a:bodyPr/>
          <a:lstStyle/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Left: A 1-hour Alice spectral image of the upwind direction (1/28/2017) shows the 4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x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0.1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 “slot” + 2x2 “box” slit shape, lit up by 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IPM Ly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</a:t>
            </a:r>
          </a:p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Right: A</a:t>
            </a:r>
            <a:r>
              <a:rPr lang="en-US" altLang="en-US" kern="1200" baseline="-250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EFF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vs. wavelength, showing the “Ly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 gap” containing the slot, and the spillover of IPM Ly</a:t>
            </a:r>
            <a:r>
              <a:rPr lang="el-GR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α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 in the box onto the </a:t>
            </a:r>
            <a:r>
              <a:rPr lang="en-US" altLang="en-US" kern="1200" dirty="0" err="1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KBr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 and </a:t>
            </a:r>
            <a:r>
              <a:rPr lang="en-US" altLang="en-US" kern="1200" dirty="0" err="1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CsI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 photocathodes; sensitivity </a:t>
            </a:r>
            <a:r>
              <a:rPr lang="en-US" altLang="en-US" kern="1200" dirty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S = 4.9±0.1 counts/s/R 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(cf., for V1 UVS, S ~ 0.01 counts/s/R)</a:t>
            </a:r>
            <a:endParaRPr lang="en-US" altLang="en-US" kern="1200" dirty="0">
              <a:solidFill>
                <a:schemeClr val="accent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6194" r="36607" b="12334"/>
          <a:stretch>
            <a:fillRect/>
          </a:stretch>
        </p:blipFill>
        <p:spPr bwMode="auto">
          <a:xfrm>
            <a:off x="228600" y="1069975"/>
            <a:ext cx="25908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2"/>
          <p:cNvGrpSpPr>
            <a:grpSpLocks/>
          </p:cNvGrpSpPr>
          <p:nvPr/>
        </p:nvGrpSpPr>
        <p:grpSpPr bwMode="auto">
          <a:xfrm>
            <a:off x="2971800" y="968375"/>
            <a:ext cx="6019800" cy="4365625"/>
            <a:chOff x="3440113" y="968375"/>
            <a:chExt cx="5291137" cy="3933825"/>
          </a:xfrm>
        </p:grpSpPr>
        <p:pic>
          <p:nvPicPr>
            <p:cNvPr id="512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9" t="4445" r="3397" b="10001"/>
            <a:stretch>
              <a:fillRect/>
            </a:stretch>
          </p:blipFill>
          <p:spPr bwMode="auto">
            <a:xfrm>
              <a:off x="3440113" y="968375"/>
              <a:ext cx="5291137" cy="393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55459" y="1225862"/>
              <a:ext cx="2240919" cy="3199988"/>
            </a:xfrm>
            <a:prstGeom prst="rect">
              <a:avLst/>
            </a:prstGeom>
            <a:solidFill>
              <a:schemeClr val="accent2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76842" y="1225862"/>
              <a:ext cx="2058130" cy="3199988"/>
            </a:xfrm>
            <a:prstGeom prst="rect">
              <a:avLst/>
            </a:prstGeom>
            <a:solidFill>
              <a:schemeClr val="accent5">
                <a:lumMod val="7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4056063" y="1231900"/>
            <a:ext cx="2166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mic Sans MS" pitchFamily="66" charset="0"/>
              </a:rPr>
              <a:t>KBr photocathode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6526213" y="1227138"/>
            <a:ext cx="215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  <a:latin typeface="Comic Sans MS" pitchFamily="66" charset="0"/>
              </a:rPr>
              <a:t>CsI photocathode</a:t>
            </a:r>
          </a:p>
        </p:txBody>
      </p:sp>
    </p:spTree>
    <p:extLst>
      <p:ext uri="{BB962C8B-B14F-4D97-AF65-F5344CB8AC3E}">
        <p14:creationId xmlns:p14="http://schemas.microsoft.com/office/powerpoint/2010/main" val="110490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41832"/>
            <a:ext cx="7349490" cy="5879592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Solar Ly</a:t>
            </a:r>
            <a:r>
              <a:rPr lang="el-GR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α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Line Profile</a:t>
            </a:r>
          </a:p>
        </p:txBody>
      </p:sp>
    </p:spTree>
    <p:extLst>
      <p:ext uri="{BB962C8B-B14F-4D97-AF65-F5344CB8AC3E}">
        <p14:creationId xmlns:p14="http://schemas.microsoft.com/office/powerpoint/2010/main" val="300475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07B6E23-61AE-53AF-D39F-A2C90F1DC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3333" r="18332" b="10875"/>
          <a:stretch/>
        </p:blipFill>
        <p:spPr>
          <a:xfrm>
            <a:off x="2781302" y="1143000"/>
            <a:ext cx="6324600" cy="3922391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0104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New Horizons Trajectory &amp; IPM Data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169" y="5217791"/>
            <a:ext cx="9108831" cy="129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The first 6 were on 1/28/2017 (37.6 AU), 9/19/2017 (39.5 AU), 3/3/2019 (43.8 AU), 8/30/2019 (45.2 AU), 4/27/2020 (47.2 AU), 9/29/2021 (51.3 AU) (a 30º-wide “proof-of-concept” sector scan was also made); most recently, </a:t>
            </a: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the all-sky map was made 9/2-11/2023 (56.9 AU) </a:t>
            </a:r>
          </a:p>
          <a:p>
            <a:pPr marL="0" indent="0" defTabSz="1042988" eaLnBrk="1" hangingPunct="1">
              <a:spcBef>
                <a:spcPct val="0"/>
              </a:spcBef>
              <a:buFontTx/>
              <a:buNone/>
              <a:defRPr/>
            </a:pPr>
            <a:endParaRPr lang="en-US" altLang="en-US" kern="1200" dirty="0">
              <a:solidFill>
                <a:schemeClr val="accent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19201"/>
            <a:ext cx="3124200" cy="4343399"/>
          </a:xfrm>
        </p:spPr>
        <p:txBody>
          <a:bodyPr/>
          <a:lstStyle/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IPM Ly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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observations on a single great circle were made with Alice during cruise to Pluto, at solar ranges of 7.6, 11.3, &amp; 17.0 AU</a:t>
            </a:r>
          </a:p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6-great-circle Ly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/>
              </a:rPr>
              <a:t> </a:t>
            </a:r>
            <a:r>
              <a:rPr lang="en-US" altLang="en-US" kern="12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scans of the sky were made near Pluto flyby, at solar ranges of 32.7 &amp; 32.9 AU, and similar scans are made every year or so</a:t>
            </a:r>
          </a:p>
        </p:txBody>
      </p:sp>
    </p:spTree>
    <p:extLst>
      <p:ext uri="{BB962C8B-B14F-4D97-AF65-F5344CB8AC3E}">
        <p14:creationId xmlns:p14="http://schemas.microsoft.com/office/powerpoint/2010/main" val="347461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3600" r="8034" b="-999"/>
          <a:stretch>
            <a:fillRect/>
          </a:stretch>
        </p:blipFill>
        <p:spPr bwMode="auto">
          <a:xfrm>
            <a:off x="2667000" y="904876"/>
            <a:ext cx="6476999" cy="45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146175" y="76200"/>
            <a:ext cx="68580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IPM Ly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 pitchFamily="18" charset="2"/>
              </a:rPr>
              <a:t>α 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vs Solar Distance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-10885" y="5526648"/>
            <a:ext cx="9105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defTabSz="10429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91440" indent="-9144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Scaling of Voyager 1 data down by 2.4x (as suggested by </a:t>
            </a:r>
            <a:r>
              <a:rPr lang="en-US" altLang="en-US" i="1" dirty="0" err="1">
                <a:solidFill>
                  <a:schemeClr val="accent2"/>
                </a:solidFill>
                <a:latin typeface="Comic Sans MS" pitchFamily="66" charset="0"/>
              </a:rPr>
              <a:t>Quémerais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 et al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. [2013]) works very well, although it has been challenged by 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Ben-</a:t>
            </a:r>
            <a:r>
              <a:rPr lang="en-US" altLang="en-US" i="1" dirty="0" err="1">
                <a:solidFill>
                  <a:schemeClr val="accent2"/>
                </a:solidFill>
                <a:latin typeface="Comic Sans MS" pitchFamily="66" charset="0"/>
              </a:rPr>
              <a:t>Jaffel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 &amp; </a:t>
            </a:r>
            <a:r>
              <a:rPr lang="en-US" altLang="en-US" i="1" dirty="0" err="1">
                <a:solidFill>
                  <a:schemeClr val="accent2"/>
                </a:solidFill>
                <a:latin typeface="Comic Sans MS" pitchFamily="66" charset="0"/>
              </a:rPr>
              <a:t>Holberg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[2016]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" y="919590"/>
            <a:ext cx="30479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IPM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Comic Sans MS" pitchFamily="66" charset="0"/>
              </a:rPr>
              <a:t>brightnesses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are scaled by 3.0x10</a:t>
            </a:r>
            <a:r>
              <a:rPr lang="en-US" altLang="en-US" baseline="30000" dirty="0">
                <a:solidFill>
                  <a:schemeClr val="accent2"/>
                </a:solidFill>
                <a:latin typeface="Comic Sans MS" pitchFamily="66" charset="0"/>
              </a:rPr>
              <a:t>11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/ F</a:t>
            </a:r>
            <a:r>
              <a:rPr lang="en-US" altLang="en-US" baseline="-25000" dirty="0">
                <a:solidFill>
                  <a:schemeClr val="accent2"/>
                </a:solidFill>
                <a:latin typeface="Comic Sans MS" pitchFamily="66" charset="0"/>
              </a:rPr>
              <a:t>SUN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(photons/cm</a:t>
            </a:r>
            <a:r>
              <a:rPr lang="en-US" altLang="en-US" baseline="30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/s at 1 AU), to account for solar variability</a:t>
            </a:r>
          </a:p>
          <a:p>
            <a:pPr marL="91440" indent="-91440" defTabSz="1042988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upstream-looking NH data are quite reasonably fit by a d</a:t>
            </a:r>
            <a:r>
              <a:rPr lang="en-US" altLang="en-US" baseline="-25000" dirty="0">
                <a:solidFill>
                  <a:schemeClr val="accent2"/>
                </a:solidFill>
                <a:latin typeface="Comic Sans MS" pitchFamily="66" charset="0"/>
              </a:rPr>
              <a:t>SUN</a:t>
            </a:r>
            <a:r>
              <a:rPr lang="en-US" altLang="en-US" baseline="30000" dirty="0">
                <a:solidFill>
                  <a:schemeClr val="accent2"/>
                </a:solidFill>
                <a:latin typeface="Comic Sans MS" pitchFamily="66" charset="0"/>
              </a:rPr>
              <a:t>-1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profile plus a constant ~40-R source further upstream (as suggested by 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Hall et al. 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[1993] &amp; </a:t>
            </a:r>
            <a:r>
              <a:rPr lang="en-US" altLang="en-US" i="1" dirty="0">
                <a:solidFill>
                  <a:schemeClr val="accent2"/>
                </a:solidFill>
                <a:latin typeface="Comic Sans MS" pitchFamily="66" charset="0"/>
              </a:rPr>
              <a:t>Katushkina et al.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[2017])</a:t>
            </a:r>
          </a:p>
        </p:txBody>
      </p:sp>
    </p:spTree>
    <p:extLst>
      <p:ext uri="{BB962C8B-B14F-4D97-AF65-F5344CB8AC3E}">
        <p14:creationId xmlns:p14="http://schemas.microsoft.com/office/powerpoint/2010/main" val="226404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990600" y="22225"/>
            <a:ext cx="70866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Ly</a:t>
            </a:r>
            <a:r>
              <a:rPr lang="el-GR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α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 Background Scan - Zoom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-21771" y="4611231"/>
            <a:ext cx="90566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This plot shows 1000 seconds worth of Alice count rate data from the same small portion (about 1/36</a:t>
            </a:r>
            <a:r>
              <a:rPr lang="en-US" altLang="en-US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) of the existing 6-great-circle observations, color-coded by date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observations are mostly consistent with each other, but small differences in pointing result in some stars going through the Alice “box” (the ~20-s wide peaks) in one observation and through the Alice “slot” (the ~1-s wide peaks)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" y="914399"/>
            <a:ext cx="8128129" cy="3696831"/>
            <a:chOff x="533400" y="914399"/>
            <a:chExt cx="8128129" cy="36968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9"/>
            <a:stretch/>
          </p:blipFill>
          <p:spPr>
            <a:xfrm>
              <a:off x="533400" y="914399"/>
              <a:ext cx="8128129" cy="36968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171308" y="2586070"/>
              <a:ext cx="16385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Lyα Brightness  (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Rayleighs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61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6C4B5E5-688F-5DEE-7C4C-EB0F2680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8778240" cy="4389120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90600" y="22225"/>
            <a:ext cx="7086600" cy="762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IPM Ly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  <a:sym typeface="Symbol" pitchFamily="18" charset="2"/>
              </a:rPr>
              <a:t>α </a:t>
            </a:r>
            <a:r>
              <a:rPr lang="en-US" altLang="en-US" sz="2800" dirty="0">
                <a:solidFill>
                  <a:schemeClr val="accent2"/>
                </a:solidFill>
                <a:latin typeface="Comic Sans MS" pitchFamily="66" charset="0"/>
                <a:ea typeface="ＭＳ Ｐゴシック" pitchFamily="34" charset="-128"/>
              </a:rPr>
              <a:t>in Galactic Coordinates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" y="5105400"/>
            <a:ext cx="91439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The 75-great circle scan obtained by Alice in September 2023 is shown overlaid on Wayne Pryor’s “hot” model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IPM background (including multiple scattering of solar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 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and 43 R galactic Ly</a:t>
            </a:r>
            <a:r>
              <a:rPr lang="el-GR" altLang="en-US" dirty="0">
                <a:solidFill>
                  <a:schemeClr val="accent2"/>
                </a:solidFill>
                <a:latin typeface="Comic Sans MS" pitchFamily="66" charset="0"/>
              </a:rPr>
              <a:t>α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background); the good fit shows that brightness variations will likely be at ~10-20 R level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 This version of the map uses </a:t>
            </a: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median filtering </a:t>
            </a:r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of the brightnesses</a:t>
            </a:r>
          </a:p>
        </p:txBody>
      </p:sp>
    </p:spTree>
    <p:extLst>
      <p:ext uri="{BB962C8B-B14F-4D97-AF65-F5344CB8AC3E}">
        <p14:creationId xmlns:p14="http://schemas.microsoft.com/office/powerpoint/2010/main" val="2432031405"/>
      </p:ext>
    </p:extLst>
  </p:cSld>
  <p:clrMapOvr>
    <a:masterClrMapping/>
  </p:clrMapOvr>
</p:sld>
</file>

<file path=ppt/theme/theme1.xml><?xml version="1.0" encoding="utf-8"?>
<a:theme xmlns:a="http://schemas.openxmlformats.org/drawingml/2006/main" name="NewHorizons">
  <a:themeElements>
    <a:clrScheme name="NewHoriz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Horiz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Horiz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Horiz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Horiz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Horiz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Horiz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Horiz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Horiz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NewHorizons</Template>
  <TotalTime>55727</TotalTime>
  <Words>1822</Words>
  <Application>Microsoft Office PowerPoint</Application>
  <PresentationFormat>On-screen Show (4:3)</PresentationFormat>
  <Paragraphs>99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Times New Roman</vt:lpstr>
      <vt:lpstr>NewHorizons</vt:lpstr>
      <vt:lpstr>PowerPoint Presentation</vt:lpstr>
      <vt:lpstr>PowerPoint Presentation</vt:lpstr>
      <vt:lpstr>New Horizons &amp; Alice Instrument</vt:lpstr>
      <vt:lpstr>Alice Slit Shape &amp; Effective Area</vt:lpstr>
      <vt:lpstr>Solar Lyα Line Profile</vt:lpstr>
      <vt:lpstr>New Horizons Trajectory &amp; IPM Data</vt:lpstr>
      <vt:lpstr>IPM Lyα vs Solar Distance</vt:lpstr>
      <vt:lpstr>Lyα Background Scan - Zoom</vt:lpstr>
      <vt:lpstr>IPM Lyα in Galactic Coordinates</vt:lpstr>
      <vt:lpstr>Residual Lyα</vt:lpstr>
      <vt:lpstr>Residual Lyα</vt:lpstr>
      <vt:lpstr>Residual Lyα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&amp; Next Steps</vt:lpstr>
    </vt:vector>
  </TitlesOfParts>
  <Company>JHU/APL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Mission Milestones</dc:title>
  <dc:creator>herdets1</dc:creator>
  <cp:lastModifiedBy>Gladstone, Randy</cp:lastModifiedBy>
  <cp:revision>709</cp:revision>
  <cp:lastPrinted>2008-10-16T12:57:48Z</cp:lastPrinted>
  <dcterms:created xsi:type="dcterms:W3CDTF">2009-01-23T18:30:09Z</dcterms:created>
  <dcterms:modified xsi:type="dcterms:W3CDTF">2024-05-14T15:54:46Z</dcterms:modified>
</cp:coreProperties>
</file>